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7" r:id="rId8"/>
    <p:sldId id="261" r:id="rId9"/>
    <p:sldId id="265" r:id="rId10"/>
    <p:sldId id="262" r:id="rId11"/>
    <p:sldId id="266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6" autoAdjust="0"/>
    <p:restoredTop sz="86420" autoAdjust="0"/>
  </p:normalViewPr>
  <p:slideViewPr>
    <p:cSldViewPr>
      <p:cViewPr varScale="1">
        <p:scale>
          <a:sx n="49" d="100"/>
          <a:sy n="49" d="100"/>
        </p:scale>
        <p:origin x="-10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0DF78-AB94-4515-ADBD-C88EFD1BF6DC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32F7-362C-4683-8410-21DC58FD9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Neuromuscular Junction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MMHS</a:t>
            </a:r>
          </a:p>
          <a:p>
            <a:r>
              <a:rPr lang="en-US" dirty="0" smtClean="0"/>
              <a:t>Anatomy and Physiology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Postsynaptic Terminal (Muscle)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4. When Ach docks at the receptor sites, this initiates depolarization of the membrane.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Depolarization causes sodium ions to rush into the </a:t>
            </a:r>
            <a:r>
              <a:rPr lang="en-US" dirty="0" err="1" smtClean="0"/>
              <a:t>sarcolemma</a:t>
            </a:r>
            <a:r>
              <a:rPr lang="en-US" dirty="0" smtClean="0"/>
              <a:t> and potassium ions to rush out of the membrane.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This ion movement causes the membrane interior now to be positively charged and the exterior negative charge.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This polarity reversal generates an electrical current called the Action Potential.</a:t>
            </a:r>
          </a:p>
          <a:p>
            <a:pPr marL="514350" indent="-514350">
              <a:buAutoNum type="arabicPeriod" startAt="5"/>
            </a:pPr>
            <a:r>
              <a:rPr lang="en-US" dirty="0" smtClean="0"/>
              <a:t>The action potential moves over the surface of the membrane causing the skeletal muscle to contract.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ci.rutgers.edu/~uzwiak/BSIFall11/BSIFall06Lect12_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6553200" cy="635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the Synapse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Once the action potential has started, acetylcholine in the synapse is broken down.</a:t>
            </a:r>
          </a:p>
          <a:p>
            <a:r>
              <a:rPr lang="en-US" dirty="0" smtClean="0"/>
              <a:t>Ach broken down by an enzyme called </a:t>
            </a:r>
            <a:r>
              <a:rPr lang="en-US" dirty="0" err="1" smtClean="0"/>
              <a:t>Acetylcholineinterase</a:t>
            </a:r>
            <a:r>
              <a:rPr lang="en-US" dirty="0" smtClean="0"/>
              <a:t> (</a:t>
            </a:r>
            <a:r>
              <a:rPr lang="en-US" dirty="0" err="1" smtClean="0"/>
              <a:t>AchE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This breakdown prevents continued contraction of the muscle.</a:t>
            </a:r>
          </a:p>
          <a:p>
            <a:r>
              <a:rPr lang="en-US" dirty="0" smtClean="0"/>
              <a:t>The Ach parts then diffuse back into the </a:t>
            </a:r>
            <a:r>
              <a:rPr lang="en-US" dirty="0" err="1" smtClean="0"/>
              <a:t>presynaptic</a:t>
            </a:r>
            <a:r>
              <a:rPr lang="en-US" dirty="0" smtClean="0"/>
              <a:t> terminal and are reassembled by the Rough Endoplasmic Reticulum into new neurotransmitters.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ls.weco.net/files/u233/acetylcholinester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8168602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docstoccdn.com/thumb/orig/23641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80" y="25977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NMJ 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Muscles move (contract) in response to a stimulus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nerve impulse from a motor neuron.</a:t>
            </a:r>
          </a:p>
          <a:p>
            <a:r>
              <a:rPr lang="en-US" dirty="0" smtClean="0"/>
              <a:t>One motor neuron may stimulate a few muscle cells or hundreds of them depending on the force required.</a:t>
            </a:r>
          </a:p>
          <a:p>
            <a:r>
              <a:rPr lang="en-US" dirty="0" smtClean="0"/>
              <a:t>When the axon of a neuron reaches the muscle, it branches into a number of axon terminals which forms junctions called </a:t>
            </a:r>
            <a:r>
              <a:rPr lang="en-US" dirty="0" err="1" smtClean="0"/>
              <a:t>neuro</a:t>
            </a:r>
            <a:r>
              <a:rPr lang="en-US" dirty="0" smtClean="0"/>
              <a:t>-muscular junction (</a:t>
            </a:r>
            <a:r>
              <a:rPr lang="en-US" dirty="0" err="1" smtClean="0"/>
              <a:t>nmj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nerve and muscle don’t actually touch because there is a space b/w them called the synapse.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ttp://img.docstoccdn.com/thumb/orig/224080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899400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schitraroff\Desktop\NM Junction Images\motor end plate_lab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3301083" cy="3048000"/>
          </a:xfrm>
          <a:prstGeom prst="rect">
            <a:avLst/>
          </a:prstGeom>
          <a:noFill/>
        </p:spPr>
      </p:pic>
      <p:pic>
        <p:nvPicPr>
          <p:cNvPr id="16387" name="Picture 3" descr="C:\Documents and Settings\schitraroff\Desktop\NM Junction Images\motor-end-plate_mic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733800"/>
            <a:ext cx="3657600" cy="27533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12954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 Axon of motor neuron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2. Motor end-plate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3. Muscle fiber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4. Myofibril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uromuscular_junction_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704" y="685801"/>
            <a:ext cx="8437663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uscular-dystrophy.org/assets/0001/1758/NMJ_beeson_Large_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37256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Presynaptic</a:t>
            </a:r>
            <a:r>
              <a:rPr lang="en-US" dirty="0" smtClean="0"/>
              <a:t> Terminal (Nerve)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the impulse reaches the axon terminal (end of motor neuron), it stimulates vesicles to migrate towards the membrane.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vesicles merge with the membrane, they release their neurotransmitters into the synapse.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NT’s, like Acetylcholine (Ach)diffuse across the synaptic gap, then bind to the receptor sites.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mj-diagram_filled 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7742616" cy="605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309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Neuromuscular Junction</vt:lpstr>
      <vt:lpstr>Slide 2</vt:lpstr>
      <vt:lpstr>NMJ General Information</vt:lpstr>
      <vt:lpstr>Slide 4</vt:lpstr>
      <vt:lpstr>Slide 5</vt:lpstr>
      <vt:lpstr>Slide 6</vt:lpstr>
      <vt:lpstr>Slide 7</vt:lpstr>
      <vt:lpstr>The Presynaptic Terminal (Nerve)</vt:lpstr>
      <vt:lpstr>Slide 9</vt:lpstr>
      <vt:lpstr>The Postsynaptic Terminal (Muscle)</vt:lpstr>
      <vt:lpstr>Slide 11</vt:lpstr>
      <vt:lpstr>Changes in the Synapse</vt:lpstr>
      <vt:lpstr>Slide 13</vt:lpstr>
    </vt:vector>
  </TitlesOfParts>
  <Company>mvusd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Neuromuscular Junction</dc:title>
  <dc:creator>schitraroff</dc:creator>
  <cp:lastModifiedBy>schitraroff</cp:lastModifiedBy>
  <cp:revision>18</cp:revision>
  <dcterms:created xsi:type="dcterms:W3CDTF">2011-12-09T16:39:16Z</dcterms:created>
  <dcterms:modified xsi:type="dcterms:W3CDTF">2011-12-09T21:09:40Z</dcterms:modified>
</cp:coreProperties>
</file>